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Gill Sans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hjxym1feDOUB/WYoTonhtlV2E3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illSans-regular.fntdata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a5a00d487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ea5a00d487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a5a00d487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ea5a00d487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bg>
      <p:bgPr>
        <a:solidFill>
          <a:schemeClr val="accen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/>
          <p:nvPr>
            <p:ph idx="2" type="pic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 rot="5400000">
            <a:off x="4545009" y="324171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 rot="5400000">
            <a:off x="2838640" y="329755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bg>
      <p:bgPr>
        <a:solidFill>
          <a:schemeClr val="accen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1" name="Google Shape;41;p9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bg>
      <p:bgPr>
        <a:solidFill>
          <a:schemeClr val="accen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2" type="body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5"/>
          <p:cNvSpPr txBox="1"/>
          <p:nvPr>
            <p:ph idx="2" type="body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3" type="body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4" type="body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8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6" name="Google Shape;26;p7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jpg"/><Relationship Id="rId6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fr-FR"/>
              <a:t>                   DÉTECTION U11 TARN</a:t>
            </a:r>
            <a:endParaRPr/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2695194" y="4352544"/>
            <a:ext cx="68016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/>
              <a:t>Dates des regroupements et tournoi final.</a:t>
            </a:r>
            <a:endParaRPr/>
          </a:p>
        </p:txBody>
      </p:sp>
      <p:sp>
        <p:nvSpPr>
          <p:cNvPr id="104" name="Google Shape;104;p1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7182678" y="410817"/>
            <a:ext cx="3816626" cy="71154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53535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5880" rotWithShape="0" algn="ctr" dir="5400000" dist="15240">
              <a:srgbClr val="000000">
                <a:alpha val="4392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Saison 202</a:t>
            </a:r>
            <a:r>
              <a:rPr lang="fr-FR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b="0" i="0" lang="fr-FR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/202</a:t>
            </a:r>
            <a:r>
              <a:rPr lang="fr-FR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1374" y="4924044"/>
            <a:ext cx="130227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5172" y="4924044"/>
            <a:ext cx="12204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6350" y="139000"/>
            <a:ext cx="1664008" cy="208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74350" y="4673275"/>
            <a:ext cx="2692299" cy="1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fr-FR"/>
              <a:t>OBJECTIFS ET DÉROULEMENT DE LA DÉTECTION U11</a:t>
            </a:r>
            <a:endParaRPr/>
          </a:p>
        </p:txBody>
      </p:sp>
      <p:sp>
        <p:nvSpPr>
          <p:cNvPr id="115" name="Google Shape;115;p2"/>
          <p:cNvSpPr/>
          <p:nvPr>
            <p:ph idx="12" type="sldNum"/>
          </p:nvPr>
        </p:nvSpPr>
        <p:spPr>
          <a:xfrm>
            <a:off x="11481684" y="6347162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5422438" y="2349333"/>
            <a:ext cx="4147800" cy="406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C’est la première étape dans la réalisation de la détection qui doit amener nos jeunes joueurs et joueuses à s’améliorer dans cette démarche d’excellence sportive.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travers les rassemblements et  le tournoi inter-secteur,l’idée est de créer un </a:t>
            </a:r>
            <a:r>
              <a:rPr b="0" i="0" lang="fr-F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1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maillage de notre département pour détecter localement nos futurs </a:t>
            </a:r>
            <a:r>
              <a:rPr lang="fr-FR" sz="175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potentiels</a:t>
            </a:r>
            <a:r>
              <a:rPr b="0" i="0" lang="fr-FR" sz="1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joueurs pour les sélections U12 de la future saison..</a:t>
            </a:r>
            <a:endParaRPr b="0" i="0" sz="25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380011" y="2035235"/>
            <a:ext cx="7572228" cy="4068188"/>
            <a:chOff x="277843" y="-118102"/>
            <a:chExt cx="7572228" cy="4068188"/>
          </a:xfrm>
        </p:grpSpPr>
        <p:sp>
          <p:nvSpPr>
            <p:cNvPr id="118" name="Google Shape;118;p2"/>
            <p:cNvSpPr/>
            <p:nvPr/>
          </p:nvSpPr>
          <p:spPr>
            <a:xfrm>
              <a:off x="277843" y="1512397"/>
              <a:ext cx="1254600" cy="1254600"/>
            </a:xfrm>
            <a:prstGeom prst="donut">
              <a:avLst>
                <a:gd fmla="val 20000" name="adj"/>
              </a:avLst>
            </a:prstGeom>
            <a:gradFill>
              <a:gsLst>
                <a:gs pos="0">
                  <a:srgbClr val="F5A83E"/>
                </a:gs>
                <a:gs pos="50000">
                  <a:srgbClr val="F7A117"/>
                </a:gs>
                <a:gs pos="100000">
                  <a:srgbClr val="F69C0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3899865">
              <a:off x="719849" y="489844"/>
              <a:ext cx="1559432" cy="751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 rot="-3899724">
              <a:off x="682214" y="430736"/>
              <a:ext cx="1689887" cy="751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482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fr-FR" sz="19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Regroupements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26840" y="1814066"/>
              <a:ext cx="651300" cy="651300"/>
            </a:xfrm>
            <a:prstGeom prst="ellipse">
              <a:avLst/>
            </a:prstGeom>
            <a:gradFill>
              <a:gsLst>
                <a:gs pos="0">
                  <a:srgbClr val="A2B4B9"/>
                </a:gs>
                <a:gs pos="50000">
                  <a:srgbClr val="99AFB5"/>
                </a:gs>
                <a:gs pos="100000">
                  <a:srgbClr val="91A7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3900141">
              <a:off x="855643" y="2720432"/>
              <a:ext cx="1348854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 rot="-3900134">
              <a:off x="733408" y="2798359"/>
              <a:ext cx="1520648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431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fr-FR" sz="17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Rassemblements</a:t>
              </a:r>
              <a:endParaRPr b="0" i="0" sz="1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fr-FR" sz="17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potentiels</a:t>
              </a:r>
              <a:endParaRPr b="0" i="0" sz="17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3900141">
              <a:off x="1700216" y="908505"/>
              <a:ext cx="1348854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3900141">
              <a:off x="1601204" y="2720432"/>
              <a:ext cx="1348854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 rot="-3900141">
              <a:off x="1601204" y="2720432"/>
              <a:ext cx="1348854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431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3900141">
              <a:off x="2445776" y="908505"/>
              <a:ext cx="1348854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46636" y="1561022"/>
              <a:ext cx="1254600" cy="1254600"/>
            </a:xfrm>
            <a:prstGeom prst="donut">
              <a:avLst>
                <a:gd fmla="val 20000" name="adj"/>
              </a:avLst>
            </a:prstGeom>
            <a:gradFill>
              <a:gsLst>
                <a:gs pos="0">
                  <a:srgbClr val="F5A83E"/>
                </a:gs>
                <a:gs pos="50000">
                  <a:srgbClr val="F7A117"/>
                </a:gs>
                <a:gs pos="100000">
                  <a:srgbClr val="F69C0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3899865">
              <a:off x="3560066" y="489844"/>
              <a:ext cx="1559432" cy="751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 txBox="1"/>
            <p:nvPr/>
          </p:nvSpPr>
          <p:spPr>
            <a:xfrm rot="-3899865">
              <a:off x="2844716" y="489844"/>
              <a:ext cx="1559432" cy="751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482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fr-FR" sz="19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Tournoi final</a:t>
              </a:r>
              <a:endParaRPr b="0" i="0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fr-FR" sz="19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inter-secteur</a:t>
              </a:r>
              <a:endParaRPr b="0" i="0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3900141">
              <a:off x="3695861" y="2720432"/>
              <a:ext cx="1348854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 txBox="1"/>
            <p:nvPr/>
          </p:nvSpPr>
          <p:spPr>
            <a:xfrm rot="-3900141">
              <a:off x="3070936" y="2787407"/>
              <a:ext cx="1348854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431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3900141">
              <a:off x="4540434" y="908505"/>
              <a:ext cx="1348854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3900141">
              <a:off x="4441422" y="2720432"/>
              <a:ext cx="1348854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 txBox="1"/>
            <p:nvPr/>
          </p:nvSpPr>
          <p:spPr>
            <a:xfrm rot="-3900141">
              <a:off x="4441422" y="2720432"/>
              <a:ext cx="1348854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431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3900141">
              <a:off x="5285994" y="908505"/>
              <a:ext cx="1348854" cy="65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3899865">
              <a:off x="6400284" y="489844"/>
              <a:ext cx="1559432" cy="751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1069848" y="484632"/>
            <a:ext cx="10058400" cy="907228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69613"/>
              <a:buFont typeface="Gill Sans"/>
              <a:buNone/>
            </a:pPr>
            <a:r>
              <a:rPr lang="fr-FR" sz="4022"/>
              <a:t>DÉTECTION</a:t>
            </a:r>
            <a:r>
              <a:rPr lang="fr-FR"/>
              <a:t>  </a:t>
            </a:r>
            <a:r>
              <a:rPr lang="fr-FR" sz="4000"/>
              <a:t>U11 (NÉS(ÉES) EN 2012)</a:t>
            </a:r>
            <a:endParaRPr/>
          </a:p>
        </p:txBody>
      </p:sp>
      <p:sp>
        <p:nvSpPr>
          <p:cNvPr id="143" name="Google Shape;143;p6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1151925" y="2984025"/>
            <a:ext cx="7345200" cy="1382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746E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Nord: Dimanche 27 novembre 2022 (de 09h30 à 16h30) Lescure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Char char="•"/>
            </a:pP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Sud: Dimanche 04 décembre 2022 (de 09h30 à 16h30) Roquecourbe 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Char char="•"/>
            </a:pP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Ouest: Dimanche 11 décembre 2022 (de 09h30 à 16h30) Lisle sur Tarn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837127" y="1848589"/>
            <a:ext cx="4043966" cy="502276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Regroupements par secteur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4881093" y="1848589"/>
            <a:ext cx="2756078" cy="502275"/>
          </a:xfrm>
          <a:prstGeom prst="ellipse">
            <a:avLst/>
          </a:prstGeom>
          <a:gradFill>
            <a:gsLst>
              <a:gs pos="0">
                <a:srgbClr val="FCBD82"/>
              </a:gs>
              <a:gs pos="100000">
                <a:srgbClr val="FDBB7B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Effectifs : 40-50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5521" y="1996224"/>
            <a:ext cx="1085182" cy="160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4325" y="3983850"/>
            <a:ext cx="2692299" cy="16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a5a00d487_0_12"/>
          <p:cNvSpPr txBox="1"/>
          <p:nvPr>
            <p:ph type="title"/>
          </p:nvPr>
        </p:nvSpPr>
        <p:spPr>
          <a:xfrm>
            <a:off x="1069848" y="484632"/>
            <a:ext cx="10058400" cy="8409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ill Sans"/>
              <a:buNone/>
            </a:pPr>
            <a:r>
              <a:rPr lang="fr-FR"/>
              <a:t>RASSEMBLEMENT PAR SECTEUR</a:t>
            </a:r>
            <a:r>
              <a:rPr lang="fr-FR" sz="4000"/>
              <a:t> (NÉS(ÉES) EN 2012)</a:t>
            </a:r>
            <a:endParaRPr/>
          </a:p>
        </p:txBody>
      </p:sp>
      <p:sp>
        <p:nvSpPr>
          <p:cNvPr id="154" name="Google Shape;154;gea5a00d487_0_12"/>
          <p:cNvSpPr/>
          <p:nvPr>
            <p:ph idx="12" type="sldNum"/>
          </p:nvPr>
        </p:nvSpPr>
        <p:spPr>
          <a:xfrm>
            <a:off x="10758922" y="6217920"/>
            <a:ext cx="365700" cy="36570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55" name="Google Shape;155;gea5a00d487_0_12"/>
          <p:cNvSpPr/>
          <p:nvPr/>
        </p:nvSpPr>
        <p:spPr>
          <a:xfrm>
            <a:off x="1069850" y="2943525"/>
            <a:ext cx="7428300" cy="1128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746E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Nord: Dimanche 22 janvier 2023 Matin (de 9h à 12h) Carmaux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Char char="•"/>
            </a:pP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Sud: Dimanche 29 janvier 2023 Matin (de 9h à 12h) Roquecourbe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Char char="•"/>
            </a:pP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Ouest: Dimanche 05 février  2023 Matin (de 9h à 12h) Lisle sur Tarn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gea5a00d487_0_12"/>
          <p:cNvSpPr/>
          <p:nvPr/>
        </p:nvSpPr>
        <p:spPr>
          <a:xfrm>
            <a:off x="1069848" y="2208491"/>
            <a:ext cx="4044000" cy="495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B376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Rassemblements potentiels par secteur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ea5a00d487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3560" y="1828194"/>
            <a:ext cx="1087495" cy="16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ea5a00d487_0_12"/>
          <p:cNvSpPr/>
          <p:nvPr/>
        </p:nvSpPr>
        <p:spPr>
          <a:xfrm>
            <a:off x="5334468" y="2204895"/>
            <a:ext cx="2756100" cy="502200"/>
          </a:xfrm>
          <a:prstGeom prst="ellipse">
            <a:avLst/>
          </a:prstGeom>
          <a:gradFill>
            <a:gsLst>
              <a:gs pos="0">
                <a:srgbClr val="FCBD82"/>
              </a:gs>
              <a:gs pos="100000">
                <a:srgbClr val="FDBB7B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Effectifs : 16 max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ea5a00d487_0_12"/>
          <p:cNvSpPr/>
          <p:nvPr/>
        </p:nvSpPr>
        <p:spPr>
          <a:xfrm>
            <a:off x="1069848" y="4311841"/>
            <a:ext cx="4044000" cy="495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B376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Stage préparation</a:t>
            </a:r>
            <a:r>
              <a:rPr b="0" i="0" lang="fr-FR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potentiels </a:t>
            </a: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Tarn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ea5a00d487_0_12"/>
          <p:cNvSpPr/>
          <p:nvPr/>
        </p:nvSpPr>
        <p:spPr>
          <a:xfrm>
            <a:off x="1069850" y="5046875"/>
            <a:ext cx="7428300" cy="1128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746E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Jeudi 02 mars et Vendredi 03 mars</a:t>
            </a: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2023 (de 09h30 à 16h30) Gaillac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gea5a00d487_0_12"/>
          <p:cNvSpPr/>
          <p:nvPr/>
        </p:nvSpPr>
        <p:spPr>
          <a:xfrm>
            <a:off x="5460068" y="4308245"/>
            <a:ext cx="2756100" cy="502200"/>
          </a:xfrm>
          <a:prstGeom prst="ellipse">
            <a:avLst/>
          </a:prstGeom>
          <a:gradFill>
            <a:gsLst>
              <a:gs pos="0">
                <a:srgbClr val="FCBD82"/>
              </a:gs>
              <a:gs pos="100000">
                <a:srgbClr val="FDBB7B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Effectifs : </a:t>
            </a:r>
            <a:r>
              <a:rPr lang="fr-F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48</a:t>
            </a:r>
            <a:r>
              <a:rPr b="0" i="0" lang="fr-FR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max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a5a00d487_0_27"/>
          <p:cNvSpPr txBox="1"/>
          <p:nvPr>
            <p:ph type="title"/>
          </p:nvPr>
        </p:nvSpPr>
        <p:spPr>
          <a:xfrm>
            <a:off x="1069848" y="484632"/>
            <a:ext cx="10058400" cy="8409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ill Sans"/>
              <a:buNone/>
            </a:pPr>
            <a:r>
              <a:rPr lang="fr-FR"/>
              <a:t>   </a:t>
            </a:r>
            <a:r>
              <a:rPr lang="fr-FR" sz="4000"/>
              <a:t>            TOURNOI FINAL </a:t>
            </a:r>
            <a:r>
              <a:rPr lang="fr-FR" sz="4000"/>
              <a:t>DÉTECTION</a:t>
            </a:r>
            <a:r>
              <a:rPr lang="fr-FR" sz="4000"/>
              <a:t> U11 </a:t>
            </a:r>
            <a:endParaRPr/>
          </a:p>
        </p:txBody>
      </p:sp>
      <p:sp>
        <p:nvSpPr>
          <p:cNvPr id="167" name="Google Shape;167;gea5a00d487_0_27"/>
          <p:cNvSpPr/>
          <p:nvPr>
            <p:ph idx="12" type="sldNum"/>
          </p:nvPr>
        </p:nvSpPr>
        <p:spPr>
          <a:xfrm>
            <a:off x="10758922" y="6217920"/>
            <a:ext cx="365700" cy="365700"/>
          </a:xfrm>
          <a:prstGeom prst="ellipse">
            <a:avLst/>
          </a:prstGeom>
          <a:solidFill>
            <a:srgbClr val="1D1D1D">
              <a:alpha val="69019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68" name="Google Shape;168;gea5a00d487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3066" y="1996224"/>
            <a:ext cx="1085182" cy="160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ea5a00d487_0_27"/>
          <p:cNvSpPr/>
          <p:nvPr/>
        </p:nvSpPr>
        <p:spPr>
          <a:xfrm>
            <a:off x="1069850" y="2780247"/>
            <a:ext cx="4044000" cy="1251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B376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24</a:t>
            </a:r>
            <a:r>
              <a:rPr b="0" i="0" lang="fr-FR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FILLES ET GARÇONS POTENTIELS </a:t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FINALE A CASTRES </a:t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Samedi 15 avril 2023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gea5a00d487_0_27"/>
          <p:cNvSpPr/>
          <p:nvPr/>
        </p:nvSpPr>
        <p:spPr>
          <a:xfrm>
            <a:off x="5398000" y="2780250"/>
            <a:ext cx="2126700" cy="568500"/>
          </a:xfrm>
          <a:prstGeom prst="ellipse">
            <a:avLst/>
          </a:prstGeom>
          <a:gradFill>
            <a:gsLst>
              <a:gs pos="0">
                <a:srgbClr val="FCBD82"/>
              </a:gs>
              <a:gs pos="100000">
                <a:srgbClr val="FDBB7B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Effectifs : 48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ea5a00d487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4200" y="3412203"/>
            <a:ext cx="2692299" cy="1470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2016-09-27T08:31:49Z</dcterms:created>
  <dc:creator>Dorian MALPHETTES</dc:creator>
</cp:coreProperties>
</file>